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7"/>
  </p:notesMasterIdLst>
  <p:sldIdLst>
    <p:sldId id="258" r:id="rId5"/>
    <p:sldId id="266" r:id="rId6"/>
    <p:sldId id="267" r:id="rId7"/>
    <p:sldId id="268" r:id="rId8"/>
    <p:sldId id="272" r:id="rId9"/>
    <p:sldId id="276" r:id="rId10"/>
    <p:sldId id="273" r:id="rId11"/>
    <p:sldId id="269" r:id="rId12"/>
    <p:sldId id="270" r:id="rId13"/>
    <p:sldId id="271" r:id="rId14"/>
    <p:sldId id="274" r:id="rId15"/>
    <p:sldId id="275" r:id="rId16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81" d="100"/>
          <a:sy n="81" d="100"/>
        </p:scale>
        <p:origin x="17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essa Zuniga P." userId="991e1088-58d0-4ace-bda3-2df15cfd2643" providerId="ADAL" clId="{99173FA2-20C0-4003-A937-EBB10987F2CE}"/>
    <pc:docChg chg="custSel modSld">
      <pc:chgData name="Vanessa Zuniga P." userId="991e1088-58d0-4ace-bda3-2df15cfd2643" providerId="ADAL" clId="{99173FA2-20C0-4003-A937-EBB10987F2CE}" dt="2025-09-05T08:24:48.323" v="0" actId="313"/>
      <pc:docMkLst>
        <pc:docMk/>
      </pc:docMkLst>
      <pc:sldChg chg="modSp mod">
        <pc:chgData name="Vanessa Zuniga P." userId="991e1088-58d0-4ace-bda3-2df15cfd2643" providerId="ADAL" clId="{99173FA2-20C0-4003-A937-EBB10987F2CE}" dt="2025-09-05T08:24:48.323" v="0" actId="313"/>
        <pc:sldMkLst>
          <pc:docMk/>
          <pc:sldMk cId="0" sldId="258"/>
        </pc:sldMkLst>
        <pc:spChg chg="mod">
          <ac:chgData name="Vanessa Zuniga P." userId="991e1088-58d0-4ace-bda3-2df15cfd2643" providerId="ADAL" clId="{99173FA2-20C0-4003-A937-EBB10987F2CE}" dt="2025-09-05T08:24:48.323" v="0" actId="313"/>
          <ac:spMkLst>
            <pc:docMk/>
            <pc:sldMk cId="0" sldId="258"/>
            <ac:spMk id="8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46E5E1-FD4E-46DB-A9DE-224690AAF015}" type="datetimeFigureOut">
              <a:rPr lang="es-CL" smtClean="0"/>
              <a:t>11-09-2025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8CEB2-BCBD-4D7E-8617-84DB9BDBB5D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89712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CEB2-BCBD-4D7E-8617-84DB9BDBB5DA}" type="slidenum">
              <a:rPr lang="es-CL" smtClean="0"/>
              <a:t>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8529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CEB2-BCBD-4D7E-8617-84DB9BDBB5DA}" type="slidenum">
              <a:rPr lang="es-CL" smtClean="0"/>
              <a:t>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765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CEB2-BCBD-4D7E-8617-84DB9BDBB5DA}" type="slidenum">
              <a:rPr lang="es-CL" smtClean="0"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69052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CEB2-BCBD-4D7E-8617-84DB9BDBB5DA}" type="slidenum">
              <a:rPr lang="es-CL" smtClean="0"/>
              <a:t>11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26739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36310" y="9639953"/>
            <a:ext cx="3446997" cy="647047"/>
          </a:xfrm>
          <a:custGeom>
            <a:avLst/>
            <a:gdLst/>
            <a:ahLst/>
            <a:cxnLst/>
            <a:rect l="l" t="t" r="r" b="b"/>
            <a:pathLst>
              <a:path w="3446997" h="647047">
                <a:moveTo>
                  <a:pt x="0" y="0"/>
                </a:moveTo>
                <a:lnTo>
                  <a:pt x="3446997" y="0"/>
                </a:lnTo>
                <a:lnTo>
                  <a:pt x="3446997" y="647047"/>
                </a:lnTo>
                <a:lnTo>
                  <a:pt x="0" y="6470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1028700" y="1028700"/>
            <a:ext cx="3478209" cy="776800"/>
          </a:xfrm>
          <a:custGeom>
            <a:avLst/>
            <a:gdLst/>
            <a:ahLst/>
            <a:cxnLst/>
            <a:rect l="l" t="t" r="r" b="b"/>
            <a:pathLst>
              <a:path w="3478209" h="776800">
                <a:moveTo>
                  <a:pt x="0" y="0"/>
                </a:moveTo>
                <a:lnTo>
                  <a:pt x="3478209" y="0"/>
                </a:lnTo>
                <a:lnTo>
                  <a:pt x="3478209" y="776800"/>
                </a:lnTo>
                <a:lnTo>
                  <a:pt x="0" y="776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Freeform 4"/>
          <p:cNvSpPr/>
          <p:nvPr/>
        </p:nvSpPr>
        <p:spPr>
          <a:xfrm rot="16200000">
            <a:off x="9030089" y="-9030091"/>
            <a:ext cx="227823" cy="18288002"/>
          </a:xfrm>
          <a:custGeom>
            <a:avLst/>
            <a:gdLst/>
            <a:ahLst/>
            <a:cxnLst/>
            <a:rect l="l" t="t" r="r" b="b"/>
            <a:pathLst>
              <a:path w="587437" h="5624919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46303" t="-3435" r="-23115094" b="-21587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8" name="TextBox 8"/>
          <p:cNvSpPr txBox="1"/>
          <p:nvPr/>
        </p:nvSpPr>
        <p:spPr>
          <a:xfrm>
            <a:off x="4460331" y="2442508"/>
            <a:ext cx="8950869" cy="707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s-ES" sz="2800" dirty="0"/>
              <a:t> </a:t>
            </a:r>
            <a:endParaRPr lang="es-CL" sz="2800" dirty="0"/>
          </a:p>
          <a:p>
            <a:pPr algn="ctr"/>
            <a:r>
              <a:rPr lang="es-ES" dirty="0"/>
              <a:t> </a:t>
            </a:r>
            <a:endParaRPr lang="es-CL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45" y="1039505"/>
            <a:ext cx="15643440" cy="82795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18E23-CD83-493C-EA82-7FBB020F3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095500"/>
            <a:ext cx="16078200" cy="784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262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7096A-D289-C507-F05A-D0E3EC090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171700"/>
            <a:ext cx="16002000" cy="784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537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54B8E2A-152A-98D6-9669-454F8C43A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71700"/>
            <a:ext cx="15392400" cy="7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23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86359-A253-17BC-B0D1-C0C15202AE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247900"/>
            <a:ext cx="16383000" cy="746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015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3A7E58-A12F-57A6-406F-C713EE835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019300"/>
            <a:ext cx="15849600" cy="801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26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51BEC-F9A1-106F-F407-9557BA71A4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2171700"/>
            <a:ext cx="15240000" cy="771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209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96A9E-566E-64C5-5F75-E2DFCAB94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324100"/>
            <a:ext cx="15621000" cy="739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350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71700"/>
            <a:ext cx="16230600" cy="7848600"/>
          </a:xfrm>
          <a:prstGeom prst="rect">
            <a:avLst/>
          </a:prstGeom>
        </p:spPr>
      </p:pic>
      <p:pic>
        <p:nvPicPr>
          <p:cNvPr id="3" name="09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81800" y="4000500"/>
            <a:ext cx="3278981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130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5FB51-F87D-FF3C-7385-348E847DA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2247900"/>
            <a:ext cx="15087600" cy="739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478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68F8C-AE5E-A25B-04CC-CE0796952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324100"/>
            <a:ext cx="16002000" cy="746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313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66EDF-E752-E32E-C8F9-29CEA1B66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247900"/>
            <a:ext cx="16306800" cy="769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82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8AACEF6F2EFD24FA95B52027E89B974" ma:contentTypeVersion="12" ma:contentTypeDescription="Crear nuevo documento." ma:contentTypeScope="" ma:versionID="13dbc26258ffca707536ba46829424ec">
  <xsd:schema xmlns:xsd="http://www.w3.org/2001/XMLSchema" xmlns:xs="http://www.w3.org/2001/XMLSchema" xmlns:p="http://schemas.microsoft.com/office/2006/metadata/properties" xmlns:ns2="55637cbc-bbac-4952-8337-f7b519c93aad" xmlns:ns3="9b6cc253-0f02-4a05-8430-faf40342a599" targetNamespace="http://schemas.microsoft.com/office/2006/metadata/properties" ma:root="true" ma:fieldsID="fc2c11fa42a3c40238a47ba1de8182ea" ns2:_="" ns3:_="">
    <xsd:import namespace="55637cbc-bbac-4952-8337-f7b519c93aad"/>
    <xsd:import namespace="9b6cc253-0f02-4a05-8430-faf40342a5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637cbc-bbac-4952-8337-f7b519c93a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e2f773bf-f00b-42a6-8b07-050935be226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6cc253-0f02-4a05-8430-faf40342a599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59074335-7d82-4c26-85e4-9a9560de9848}" ma:internalName="TaxCatchAll" ma:showField="CatchAllData" ma:web="9b6cc253-0f02-4a05-8430-faf40342a59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5637cbc-bbac-4952-8337-f7b519c93aad">
      <Terms xmlns="http://schemas.microsoft.com/office/infopath/2007/PartnerControls"/>
    </lcf76f155ced4ddcb4097134ff3c332f>
    <TaxCatchAll xmlns="9b6cc253-0f02-4a05-8430-faf40342a599" xsi:nil="true"/>
  </documentManagement>
</p:properties>
</file>

<file path=customXml/itemProps1.xml><?xml version="1.0" encoding="utf-8"?>
<ds:datastoreItem xmlns:ds="http://schemas.openxmlformats.org/officeDocument/2006/customXml" ds:itemID="{8F6F1546-3A89-48BB-A9E9-FE969B13B4A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09797EA-88E9-4378-96CA-4614BF3223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637cbc-bbac-4952-8337-f7b519c93aad"/>
    <ds:schemaRef ds:uri="9b6cc253-0f02-4a05-8430-faf40342a59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A8828D8-7488-471A-9600-1CBB586EC8E1}">
  <ds:schemaRefs>
    <ds:schemaRef ds:uri="http://www.w3.org/XML/1998/namespace"/>
    <ds:schemaRef ds:uri="http://purl.org/dc/dcmitype/"/>
    <ds:schemaRef ds:uri="55637cbc-bbac-4952-8337-f7b519c93aad"/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9b6cc253-0f02-4a05-8430-faf40342a59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1877</TotalTime>
  <Words>4</Words>
  <Application>Microsoft Office PowerPoint</Application>
  <PresentationFormat>Personalizado</PresentationFormat>
  <Paragraphs>6</Paragraphs>
  <Slides>12</Slides>
  <Notes>4</Notes>
  <HiddenSlides>1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experiencia 2025</dc:title>
  <dc:creator>Carla Manzano V.</dc:creator>
  <cp:lastModifiedBy>hp</cp:lastModifiedBy>
  <cp:revision>43</cp:revision>
  <dcterms:created xsi:type="dcterms:W3CDTF">2006-08-16T00:00:00Z</dcterms:created>
  <dcterms:modified xsi:type="dcterms:W3CDTF">2025-09-11T23:51:32Z</dcterms:modified>
  <dc:identifier>DAGop7EHO2o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0x010100E8AACEF6F2EFD24FA95B52027E89B974</vt:lpwstr>
  </property>
  <property fmtid="{D5CDD505-2E9C-101B-9397-08002B2CF9AE}" pid="3" name="MediaServiceImageTags">
    <vt:lpwstr/>
  </property>
</Properties>
</file>

<file path=docProps/thumbnail.jpeg>
</file>